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59" r:id="rId2"/>
    <p:sldId id="257" r:id="rId3"/>
    <p:sldId id="258" r:id="rId4"/>
    <p:sldId id="260" r:id="rId5"/>
    <p:sldId id="259" r:id="rId6"/>
    <p:sldId id="261" r:id="rId7"/>
    <p:sldId id="301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FF664-2C2B-46EB-A299-EE205AA7E046}" v="1" dt="2025-04-24T07:15:32.8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D4EC-07DB-4956-BB1A-F13CDAE985B4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FE050-F93D-4167-9250-D2EE72F4F7D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64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4B3CF2-191D-4868-8428-89982AB031B4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3907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5733E6-9F29-4F0C-87FF-8889928E9D82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3733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4EF9009-A7DE-0690-C668-8956FEE80C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D3BEF50C-5E9D-DD8A-A8D2-CEADEF505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30DE740-B76F-8ED2-8689-F137B07B0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91ED389-396A-F28F-3E8D-81C5977A6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1E4B534-F4D0-0DDB-F349-380C48750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0399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5B8D05-0E58-2ADC-30FF-E181EADFC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834E43F-522B-7EBD-3BA2-7149E0CA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E3D21BF-CF8C-1769-0CCB-EB31ADFEB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DDAF9FB-5422-2101-EC67-32C0D4762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3DBF5B6-A6F7-7C36-6168-B51B332D4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0899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DF7C072-3BBA-A6C8-1026-AA3EED83F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02399C7-D6EE-27BC-44F5-FF10A4674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CCC019-A754-1D3A-26D3-CE2ECD18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0824B18-787D-807E-7921-575DA4866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DC0A5A1-7232-E0EC-3F82-8A1283519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1485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Şablon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tin Yer Tutucusu 12">
            <a:extLst>
              <a:ext uri="{FF2B5EF4-FFF2-40B4-BE49-F238E27FC236}">
                <a16:creationId xmlns:a16="http://schemas.microsoft.com/office/drawing/2014/main" id="{D5BC5C23-4BF2-BDDA-7360-6415FF3F8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3300" y="487363"/>
            <a:ext cx="7354888" cy="3984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tr-TR"/>
              <a:t>Başlık Alanı</a:t>
            </a:r>
          </a:p>
        </p:txBody>
      </p:sp>
      <p:sp>
        <p:nvSpPr>
          <p:cNvPr id="22" name="Resim Yer Tutucusu 2">
            <a:extLst>
              <a:ext uri="{FF2B5EF4-FFF2-40B4-BE49-F238E27FC236}">
                <a16:creationId xmlns:a16="http://schemas.microsoft.com/office/drawing/2014/main" id="{0977F5C2-3A1E-5AE6-6E72-AA970D9072E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3889" y="3936383"/>
            <a:ext cx="3457457" cy="241996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tr-TR"/>
          </a:p>
        </p:txBody>
      </p:sp>
      <p:sp>
        <p:nvSpPr>
          <p:cNvPr id="24" name="Resim Yer Tutucusu 2">
            <a:extLst>
              <a:ext uri="{FF2B5EF4-FFF2-40B4-BE49-F238E27FC236}">
                <a16:creationId xmlns:a16="http://schemas.microsoft.com/office/drawing/2014/main" id="{0E9A9295-B0B0-C3F3-C2D8-E9FF05000AC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248035" y="3936383"/>
            <a:ext cx="3457457" cy="241996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tr-TR"/>
          </a:p>
        </p:txBody>
      </p:sp>
      <p:sp>
        <p:nvSpPr>
          <p:cNvPr id="25" name="Metin Yer Tutucusu 24">
            <a:extLst>
              <a:ext uri="{FF2B5EF4-FFF2-40B4-BE49-F238E27FC236}">
                <a16:creationId xmlns:a16="http://schemas.microsoft.com/office/drawing/2014/main" id="{4734AE78-2515-489B-497F-529502D5FD8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72181" y="1349300"/>
            <a:ext cx="3901472" cy="5007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Arial Nova" panose="020B05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7" name="Resim Yer Tutucusu 2">
            <a:extLst>
              <a:ext uri="{FF2B5EF4-FFF2-40B4-BE49-F238E27FC236}">
                <a16:creationId xmlns:a16="http://schemas.microsoft.com/office/drawing/2014/main" id="{F4A0E5F9-D196-90D4-E5B2-951388F9637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3889" y="1349300"/>
            <a:ext cx="3457457" cy="241996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tr-TR"/>
          </a:p>
        </p:txBody>
      </p:sp>
      <p:sp>
        <p:nvSpPr>
          <p:cNvPr id="28" name="Resim Yer Tutucusu 2">
            <a:extLst>
              <a:ext uri="{FF2B5EF4-FFF2-40B4-BE49-F238E27FC236}">
                <a16:creationId xmlns:a16="http://schemas.microsoft.com/office/drawing/2014/main" id="{656122FA-C41D-F5D0-B3B6-490AAAD6C69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248035" y="1349300"/>
            <a:ext cx="3457457" cy="241996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8880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5B9A56A-C4C4-8366-767F-31318BB97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F33A43C-CFDB-4789-A7CB-6B6912116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E8CA302-E6BF-5450-2177-825AAB2EA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084B316-C1D5-AFAE-DEBF-FA34FF32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0290C1A-7DCC-C8F5-D796-0FB7E8001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8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1A85E31-51E0-6B0E-F1E5-67211759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FB1FB03-2566-E487-E1C9-A60123E16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97867A4-6997-7FEE-4052-554CB8C13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12C3472-90ED-7436-6DE6-311984D4A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5ED46D4-E097-7A05-F6E2-6DEFDAC8D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78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98B2E0-4FB5-AF17-7810-876075B83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DD79740-01E1-1810-96B9-C30705A487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331E114-BCE7-AC06-1DD4-2A0EDF59F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8750D65-B7E8-1F71-B294-D49AE5EC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EB4F851-0D88-680E-80E8-2C44E8207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F4515B6-16A2-CBEB-11A8-E815E7A8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441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3409C1-343E-F759-FE41-AEEB377E1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141169F-6FE2-5564-FE2C-89265440E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E338AA6-B936-D1CD-DAB0-F490CBA36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5119BB8-9C70-B6B5-FB14-9A2BA31DDA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41EFDD4-63F4-FC20-7ACE-60F4B82886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CCB7123-823F-C3C5-3672-559661A6D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552BF1D-F0D8-1CFA-FBFB-A794434DE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F174DBC-A697-0AE4-C351-65A1393A5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2455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9921587-CD32-F410-E7F5-5AA2105D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FF8F78D-6CAE-DBE6-0FA9-69AA7AB11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F442F8A-3C6E-A821-7743-EDE8D2C0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A2ADAA1-C126-0D6F-A286-C98DD73A2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729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92B552FF-DB0E-E6DD-8D22-87F056493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68F61FB-9EAC-FC8C-7900-F57F8832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1BBDB9-822A-260F-656E-30D324D91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556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B05D7A-4C98-857A-630F-300A8BC66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B53972F-53F8-751B-B56A-086500463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E6025EC-5A67-EB60-1AAF-12A2AD79E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03DD13B-E27D-B389-DEF0-43D1CA12F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54F30DD-78A0-1AA0-0EA6-D3102D573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9921B09-10E1-1A3A-BFC0-B666090A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3614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A33C16C-C197-95FD-AE82-6882DB457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6E03E7C-3F21-9E29-BD39-2B152D055D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6E8893A-FCEE-531C-C95A-149A4EB55D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3D7C445-0B00-5C41-F868-1CB6790C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F54CF4D-DA12-40D0-DE8F-B947DA8C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0287E42-26BB-3BCC-01AD-9BB5111F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792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94790237-E33B-DEF8-C18F-BAF33A1F8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A86603D-60C0-DDA7-7173-5FBC1DF7F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D6C638E-B813-BDDD-4D51-3EE638DA01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10CB1D-6BEE-4A2C-95E6-648903046DF9}" type="datetimeFigureOut">
              <a:rPr lang="tr-TR" smtClean="0"/>
              <a:t>24.04.2025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DA2BF32-DB07-05A6-14AF-91FD6EBB5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7B10881-BBA4-2C65-7D65-AB0F5CB56D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8AD6F6-4102-4601-9DCB-2E84CB484D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856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 descr="dizüstü, bilgisayar, ekran görüntüsü, teknoloji içeren bir resim&#10;&#10;Açıklama otomatik olarak oluşturuldu">
            <a:extLst>
              <a:ext uri="{FF2B5EF4-FFF2-40B4-BE49-F238E27FC236}">
                <a16:creationId xmlns:a16="http://schemas.microsoft.com/office/drawing/2014/main" id="{89DB3DE5-2F8B-3503-5EA8-85A99D87A1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8" b="7557"/>
          <a:stretch/>
        </p:blipFill>
        <p:spPr>
          <a:xfrm>
            <a:off x="0" y="1"/>
            <a:ext cx="9219156" cy="5185775"/>
          </a:xfrm>
          <a:prstGeom prst="rect">
            <a:avLst/>
          </a:prstGeom>
        </p:spPr>
      </p:pic>
      <p:pic>
        <p:nvPicPr>
          <p:cNvPr id="6" name="İçerik Yer Tutucusu 5" descr="kalıp, desen, düzen, kare, simetri, bakışım, dikdörtgen içeren bir resim&#10;&#10;Açıklama otomatik olarak oluşturuldu">
            <a:extLst>
              <a:ext uri="{FF2B5EF4-FFF2-40B4-BE49-F238E27FC236}">
                <a16:creationId xmlns:a16="http://schemas.microsoft.com/office/drawing/2014/main" id="{32C0208E-5C73-85E1-8827-91F73633D54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893" y="5577455"/>
            <a:ext cx="882599" cy="882599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DF5A813-8DB0-1CB6-6E1A-FCBD0147F4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87012" y="-21659"/>
            <a:ext cx="3235890" cy="5216816"/>
          </a:xfrm>
          <a:prstGeom prst="rect">
            <a:avLst/>
          </a:prstGeom>
        </p:spPr>
      </p:pic>
      <p:sp>
        <p:nvSpPr>
          <p:cNvPr id="8" name="Başlık 1">
            <a:extLst>
              <a:ext uri="{FF2B5EF4-FFF2-40B4-BE49-F238E27FC236}">
                <a16:creationId xmlns:a16="http://schemas.microsoft.com/office/drawing/2014/main" id="{7F5475F5-DCEB-A3B2-AB90-6679265951BE}"/>
              </a:ext>
            </a:extLst>
          </p:cNvPr>
          <p:cNvSpPr txBox="1">
            <a:spLocks/>
          </p:cNvSpPr>
          <p:nvPr/>
        </p:nvSpPr>
        <p:spPr>
          <a:xfrm>
            <a:off x="9130147" y="3151582"/>
            <a:ext cx="2972845" cy="7913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r-TR" sz="2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Aylin EDGÜ</a:t>
            </a:r>
          </a:p>
          <a:p>
            <a:pPr>
              <a:lnSpc>
                <a:spcPct val="120000"/>
              </a:lnSpc>
            </a:pPr>
            <a:r>
              <a:rPr lang="en-US" sz="1400" b="0" i="0" u="none" strike="noStrike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System Modeling and Control Engineer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​</a:t>
            </a:r>
            <a:endParaRPr lang="tr-TR" sz="13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759C015-65F1-6D56-E809-E31BC04296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586574" y="329105"/>
            <a:ext cx="349837" cy="349837"/>
          </a:xfrm>
          <a:prstGeom prst="rect">
            <a:avLst/>
          </a:prstGeom>
        </p:spPr>
      </p:pic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677695D8-48E4-14BC-F162-909E9BEF991C}"/>
              </a:ext>
            </a:extLst>
          </p:cNvPr>
          <p:cNvCxnSpPr>
            <a:cxnSpLocks/>
          </p:cNvCxnSpPr>
          <p:nvPr/>
        </p:nvCxnSpPr>
        <p:spPr>
          <a:xfrm flipV="1">
            <a:off x="2738645" y="5748795"/>
            <a:ext cx="0" cy="6424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1694516D-73BF-3928-6292-ACC4EF9377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5716" y="5700914"/>
            <a:ext cx="1873142" cy="61550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D2CDD29-1D05-9694-BF74-C81E06A3C4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80355" y="5819959"/>
            <a:ext cx="2173424" cy="570430"/>
          </a:xfrm>
          <a:prstGeom prst="rect">
            <a:avLst/>
          </a:prstGeom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2BBFD544-32F6-66FE-9338-715081270DE2}"/>
              </a:ext>
            </a:extLst>
          </p:cNvPr>
          <p:cNvSpPr txBox="1">
            <a:spLocks/>
          </p:cNvSpPr>
          <p:nvPr/>
        </p:nvSpPr>
        <p:spPr>
          <a:xfrm>
            <a:off x="9219155" y="4174951"/>
            <a:ext cx="2717255" cy="4193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r-TR" sz="1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TARİH:08.05.2025</a:t>
            </a:r>
            <a:endParaRPr lang="tr-T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C7B00D21-9532-B748-D5DB-17444EAD9DB1}"/>
              </a:ext>
            </a:extLst>
          </p:cNvPr>
          <p:cNvSpPr/>
          <p:nvPr/>
        </p:nvSpPr>
        <p:spPr>
          <a:xfrm>
            <a:off x="0" y="4640557"/>
            <a:ext cx="12192000" cy="7698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Başlık 1">
            <a:extLst>
              <a:ext uri="{FF2B5EF4-FFF2-40B4-BE49-F238E27FC236}">
                <a16:creationId xmlns:a16="http://schemas.microsoft.com/office/drawing/2014/main" id="{375C0B87-0477-0E7F-469E-25A6BB125862}"/>
              </a:ext>
            </a:extLst>
          </p:cNvPr>
          <p:cNvSpPr txBox="1">
            <a:spLocks/>
          </p:cNvSpPr>
          <p:nvPr/>
        </p:nvSpPr>
        <p:spPr>
          <a:xfrm>
            <a:off x="138223" y="4722081"/>
            <a:ext cx="11798187" cy="591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000" b="1" i="0" u="none" strike="noStrike" baseline="0" dirty="0">
                <a:latin typeface="+mn-lt"/>
              </a:rPr>
              <a:t> MATLAB </a:t>
            </a:r>
            <a:r>
              <a:rPr lang="tr-TR" sz="4000" b="1" i="0" u="none" strike="noStrike" baseline="0" dirty="0" err="1">
                <a:solidFill>
                  <a:srgbClr val="221E1F"/>
                </a:solidFill>
                <a:latin typeface="+mn-lt"/>
              </a:rPr>
              <a:t>Exercises</a:t>
            </a:r>
            <a:endParaRPr lang="tr-TR" sz="16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328729D4-5915-AA15-9744-CD3E1415A062}"/>
              </a:ext>
            </a:extLst>
          </p:cNvPr>
          <p:cNvSpPr txBox="1"/>
          <p:nvPr/>
        </p:nvSpPr>
        <p:spPr>
          <a:xfrm>
            <a:off x="9469447" y="3942965"/>
            <a:ext cx="2202398" cy="33855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aylin.edgu@figes.com.tr</a:t>
            </a:r>
          </a:p>
        </p:txBody>
      </p:sp>
    </p:spTree>
    <p:extLst>
      <p:ext uri="{BB962C8B-B14F-4D97-AF65-F5344CB8AC3E}">
        <p14:creationId xmlns:p14="http://schemas.microsoft.com/office/powerpoint/2010/main" val="1855286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94286-6DE5-4370-9E1E-E149F6854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1BEF687-9C89-74AD-305F-AA7E10C61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776" y="475994"/>
            <a:ext cx="9312447" cy="59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53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EE0B4-534B-0A60-5816-FACDDD98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8C8275-8F32-E015-4580-CA9D9D0ED0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FFFAE92-8BF3-DFAB-D698-766AC838CA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4CD85BD-5115-6332-82B1-C8096672B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828" y="449322"/>
            <a:ext cx="9274344" cy="59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06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8F805-5D40-27A5-B5AE-8AD316FD1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CF66DD4-FB71-A468-2A85-F3627CC86A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6515B03-4CF0-C528-823C-82D4843B51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A9CAA93-6FD8-EA5B-D741-510531F50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742" y="1009440"/>
            <a:ext cx="9190516" cy="483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6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62C7C-7C52-9D6C-7EA5-85478B4C6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0991F53-CEC3-12AF-8870-70AF373BC8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559B0B4-5797-FB85-CB30-6B1B4D8F8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2F0B02A-E4B2-4625-BE61-7D2E99970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828" y="540769"/>
            <a:ext cx="9274344" cy="57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26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ED6AD-9302-18B9-3A2D-36A472508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E13B34F-CCF1-06DA-DF26-08E7618A24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FC1F0BC-5931-88E8-5FDD-25B5C391CE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75455E2B-C86D-09FD-1FCF-4EFFCEAD0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811" y="392167"/>
            <a:ext cx="9434378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08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dizüstü, bilgisayar, ekran görüntüsü, teknoloji içeren bir resim&#10;&#10;Açıklama otomatik olarak oluşturuldu">
            <a:extLst>
              <a:ext uri="{FF2B5EF4-FFF2-40B4-BE49-F238E27FC236}">
                <a16:creationId xmlns:a16="http://schemas.microsoft.com/office/drawing/2014/main" id="{FC62B3F8-6748-5E7A-F567-095F2B541A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52" b="7557"/>
          <a:stretch/>
        </p:blipFill>
        <p:spPr>
          <a:xfrm>
            <a:off x="-1" y="-1"/>
            <a:ext cx="12184577" cy="5189951"/>
          </a:xfrm>
          <a:prstGeom prst="rect">
            <a:avLst/>
          </a:prstGeom>
        </p:spPr>
      </p:pic>
      <p:pic>
        <p:nvPicPr>
          <p:cNvPr id="5" name="İçerik Yer Tutucusu 5" descr="kalıp, desen, düzen, kare, simetri, bakışım, dikdörtgen içeren bir resim&#10;&#10;Açıklama otomatik olarak oluşturuldu">
            <a:extLst>
              <a:ext uri="{FF2B5EF4-FFF2-40B4-BE49-F238E27FC236}">
                <a16:creationId xmlns:a16="http://schemas.microsoft.com/office/drawing/2014/main" id="{F48B437A-EF8F-0703-5060-C02EF3D58B7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893" y="5577455"/>
            <a:ext cx="882599" cy="88259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4A54373-7310-798D-12BC-8DF622195D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586574" y="329105"/>
            <a:ext cx="349837" cy="349837"/>
          </a:xfrm>
          <a:prstGeom prst="rect">
            <a:avLst/>
          </a:prstGeom>
        </p:spPr>
      </p:pic>
      <p:grpSp>
        <p:nvGrpSpPr>
          <p:cNvPr id="15" name="Grup 14">
            <a:extLst>
              <a:ext uri="{FF2B5EF4-FFF2-40B4-BE49-F238E27FC236}">
                <a16:creationId xmlns:a16="http://schemas.microsoft.com/office/drawing/2014/main" id="{A0B5C876-F25E-5E05-C1AD-1C114DC93CA1}"/>
              </a:ext>
            </a:extLst>
          </p:cNvPr>
          <p:cNvGrpSpPr/>
          <p:nvPr/>
        </p:nvGrpSpPr>
        <p:grpSpPr>
          <a:xfrm>
            <a:off x="2242380" y="5882725"/>
            <a:ext cx="7943408" cy="791933"/>
            <a:chOff x="1983252" y="5668121"/>
            <a:chExt cx="7943408" cy="791933"/>
          </a:xfrm>
        </p:grpSpPr>
        <p:sp>
          <p:nvSpPr>
            <p:cNvPr id="6" name="Text Placeholder 1">
              <a:extLst>
                <a:ext uri="{FF2B5EF4-FFF2-40B4-BE49-F238E27FC236}">
                  <a16:creationId xmlns:a16="http://schemas.microsoft.com/office/drawing/2014/main" id="{6572D302-6017-B64C-F77D-A3AF21831C6A}"/>
                </a:ext>
              </a:extLst>
            </p:cNvPr>
            <p:cNvSpPr txBox="1">
              <a:spLocks/>
            </p:cNvSpPr>
            <p:nvPr/>
          </p:nvSpPr>
          <p:spPr>
            <a:xfrm>
              <a:off x="3798636" y="6156605"/>
              <a:ext cx="1239779" cy="30344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000" b="1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BİZİ TAKİP EDİN!</a:t>
              </a:r>
              <a:endParaRPr lang="en-US" sz="10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Başlık 1">
              <a:extLst>
                <a:ext uri="{FF2B5EF4-FFF2-40B4-BE49-F238E27FC236}">
                  <a16:creationId xmlns:a16="http://schemas.microsoft.com/office/drawing/2014/main" id="{91C7CDB9-63EA-6294-A21A-A9B7C9108AA8}"/>
                </a:ext>
              </a:extLst>
            </p:cNvPr>
            <p:cNvSpPr txBox="1">
              <a:spLocks/>
            </p:cNvSpPr>
            <p:nvPr/>
          </p:nvSpPr>
          <p:spPr>
            <a:xfrm>
              <a:off x="6711842" y="5753100"/>
              <a:ext cx="3214818" cy="5915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tr-TR" sz="250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TEŞEKKÜRLER</a:t>
              </a:r>
            </a:p>
          </p:txBody>
        </p:sp>
        <p:cxnSp>
          <p:nvCxnSpPr>
            <p:cNvPr id="2" name="Düz Bağlayıcı 1">
              <a:extLst>
                <a:ext uri="{FF2B5EF4-FFF2-40B4-BE49-F238E27FC236}">
                  <a16:creationId xmlns:a16="http://schemas.microsoft.com/office/drawing/2014/main" id="{1EBD0D17-D55B-965D-7968-D693F795AB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86181" y="5716002"/>
              <a:ext cx="0" cy="642417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9BD2183-5BBB-3113-B9DB-140A6DD7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83252" y="5668121"/>
              <a:ext cx="1873142" cy="615509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02EE0CD0-0439-A4A3-A8E9-1DA5344A5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27891" y="5787166"/>
              <a:ext cx="2173424" cy="570430"/>
            </a:xfrm>
            <a:prstGeom prst="rect">
              <a:avLst/>
            </a:prstGeom>
          </p:spPr>
        </p:pic>
        <p:cxnSp>
          <p:nvCxnSpPr>
            <p:cNvPr id="8" name="Düz Bağlayıcı 7">
              <a:extLst>
                <a:ext uri="{FF2B5EF4-FFF2-40B4-BE49-F238E27FC236}">
                  <a16:creationId xmlns:a16="http://schemas.microsoft.com/office/drawing/2014/main" id="{5A233453-0992-3ECB-4920-2DBE53A72E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4686" y="5716002"/>
              <a:ext cx="0" cy="642417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37110D64-B6A5-6E13-7293-E1499C153F07}"/>
              </a:ext>
            </a:extLst>
          </p:cNvPr>
          <p:cNvSpPr txBox="1"/>
          <p:nvPr/>
        </p:nvSpPr>
        <p:spPr>
          <a:xfrm>
            <a:off x="3531034" y="329105"/>
            <a:ext cx="5122506" cy="584775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 &amp; A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01884BF1-1044-E131-5178-A8F635A75BF8}"/>
              </a:ext>
            </a:extLst>
          </p:cNvPr>
          <p:cNvSpPr txBox="1"/>
          <p:nvPr/>
        </p:nvSpPr>
        <p:spPr>
          <a:xfrm>
            <a:off x="3455873" y="5219091"/>
            <a:ext cx="5122506" cy="58477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altLang="ko-K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aylin.edgu@figes.com.tr</a:t>
            </a:r>
            <a:endParaRPr lang="ko-KR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21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42</Words>
  <Application>Microsoft Office PowerPoint</Application>
  <PresentationFormat>Geniş ekran</PresentationFormat>
  <Paragraphs>11</Paragraphs>
  <Slides>7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Arial Nova</vt:lpstr>
      <vt:lpstr>Calibri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Aylin Edgü</dc:creator>
  <cp:lastModifiedBy>Aylin Edgü</cp:lastModifiedBy>
  <cp:revision>2</cp:revision>
  <dcterms:created xsi:type="dcterms:W3CDTF">2025-04-24T06:56:12Z</dcterms:created>
  <dcterms:modified xsi:type="dcterms:W3CDTF">2025-04-24T07:15:50Z</dcterms:modified>
</cp:coreProperties>
</file>